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0" r:id="rId3"/>
    <p:sldId id="261" r:id="rId4"/>
    <p:sldId id="263" r:id="rId5"/>
    <p:sldId id="265" r:id="rId6"/>
    <p:sldId id="266" r:id="rId7"/>
    <p:sldId id="267" r:id="rId8"/>
    <p:sldId id="268" r:id="rId9"/>
    <p:sldId id="26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07.07.2022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5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6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4353421" cy="336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rgbClr val="C00000"/>
                </a:solidFill>
                <a:latin typeface="Comic Sans MS" pitchFamily="66" charset="0"/>
              </a:rPr>
              <a:t> Тверская область </a:t>
            </a:r>
            <a:br>
              <a:rPr lang="ru-RU" sz="2700" dirty="0" smtClean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700" dirty="0" smtClean="0">
                <a:solidFill>
                  <a:srgbClr val="C00000"/>
                </a:solidFill>
                <a:latin typeface="Comic Sans MS" pitchFamily="66" charset="0"/>
              </a:rPr>
              <a:t>          Удомельский городской округ</a:t>
            </a:r>
            <a:r>
              <a:rPr lang="ru-RU" sz="4400" dirty="0" smtClean="0">
                <a:solidFill>
                  <a:srgbClr val="C00000"/>
                </a:solidFill>
                <a:latin typeface="Comic Sans MS" pitchFamily="66" charset="0"/>
              </a:rPr>
              <a:t/>
            </a:r>
            <a:br>
              <a:rPr lang="ru-RU" sz="4400" dirty="0" smtClean="0">
                <a:solidFill>
                  <a:srgbClr val="C00000"/>
                </a:solidFill>
                <a:latin typeface="Comic Sans MS" pitchFamily="66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626" y="1268760"/>
            <a:ext cx="7406640" cy="570824"/>
          </a:xfrm>
        </p:spPr>
        <p:txBody>
          <a:bodyPr>
            <a:normAutofit fontScale="92500"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Конкурс – фестиваль «Литературный подиум»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62626" y="2780928"/>
            <a:ext cx="4932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Творческий,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Познавательный,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Креативный,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Веселый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sz="2400" b="1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 l="20196" t="17344" r="46044" b="48203"/>
          <a:stretch>
            <a:fillRect/>
          </a:stretch>
        </p:blipFill>
        <p:spPr bwMode="auto">
          <a:xfrm>
            <a:off x="7380312" y="5805264"/>
            <a:ext cx="1612459" cy="92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Marina\Desktop\6 июля\фото\Новая папка\i (8).jpg"/>
          <p:cNvPicPr>
            <a:picLocks noChangeAspect="1" noChangeArrowheads="1"/>
          </p:cNvPicPr>
          <p:nvPr/>
        </p:nvPicPr>
        <p:blipFill rotWithShape="1">
          <a:blip r:embed="rId5" cstate="print"/>
          <a:srcRect l="27996" t="7635" r="-866" b="6220"/>
          <a:stretch/>
        </p:blipFill>
        <p:spPr bwMode="auto">
          <a:xfrm>
            <a:off x="5911349" y="2604088"/>
            <a:ext cx="810626" cy="878177"/>
          </a:xfrm>
          <a:prstGeom prst="ellipse">
            <a:avLst/>
          </a:prstGeom>
          <a:ln w="1905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C:\Users\Marina\Desktop\6 июля\фото\Новая папка\i (2).jpg"/>
          <p:cNvPicPr>
            <a:picLocks noChangeAspect="1" noChangeArrowheads="1"/>
          </p:cNvPicPr>
          <p:nvPr/>
        </p:nvPicPr>
        <p:blipFill rotWithShape="1">
          <a:blip r:embed="rId6" cstate="print"/>
          <a:srcRect l="5614" t="5601" r="8072"/>
          <a:stretch/>
        </p:blipFill>
        <p:spPr bwMode="auto">
          <a:xfrm>
            <a:off x="6960920" y="2780928"/>
            <a:ext cx="795577" cy="870094"/>
          </a:xfrm>
          <a:prstGeom prst="ellipse">
            <a:avLst/>
          </a:prstGeom>
          <a:ln w="1905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2" descr="C:\Users\Marina\Desktop\6 июля\фото\2018\P1070719.JPG"/>
          <p:cNvPicPr>
            <a:picLocks noChangeAspect="1" noChangeArrowheads="1"/>
          </p:cNvPicPr>
          <p:nvPr/>
        </p:nvPicPr>
        <p:blipFill rotWithShape="1">
          <a:blip r:embed="rId7" cstate="print"/>
          <a:srcRect l="21476" t="8250" r="54138" b="53720"/>
          <a:stretch/>
        </p:blipFill>
        <p:spPr bwMode="auto">
          <a:xfrm>
            <a:off x="4932040" y="2762420"/>
            <a:ext cx="831451" cy="903529"/>
          </a:xfrm>
          <a:prstGeom prst="ellipse">
            <a:avLst/>
          </a:prstGeom>
          <a:ln w="1905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2" descr="C:\Users\Marina\Desktop\6 июля\фото\2018\P1070719.JPG"/>
          <p:cNvPicPr>
            <a:picLocks noChangeAspect="1" noChangeArrowheads="1"/>
          </p:cNvPicPr>
          <p:nvPr/>
        </p:nvPicPr>
        <p:blipFill rotWithShape="1">
          <a:blip r:embed="rId7" cstate="print"/>
          <a:srcRect l="56505" t="11442" r="16756" b="47660"/>
          <a:stretch/>
        </p:blipFill>
        <p:spPr bwMode="auto">
          <a:xfrm>
            <a:off x="7164288" y="3822650"/>
            <a:ext cx="760637" cy="805397"/>
          </a:xfrm>
          <a:prstGeom prst="ellipse">
            <a:avLst/>
          </a:prstGeom>
          <a:ln w="1905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3" descr="C:\Users\Marina\Desktop\6 июля\фото\P1110170.JPG"/>
          <p:cNvPicPr>
            <a:picLocks noChangeAspect="1" noChangeArrowheads="1"/>
          </p:cNvPicPr>
          <p:nvPr/>
        </p:nvPicPr>
        <p:blipFill rotWithShape="1">
          <a:blip r:embed="rId8" cstate="print"/>
          <a:srcRect t="10810" b="17128"/>
          <a:stretch/>
        </p:blipFill>
        <p:spPr bwMode="auto">
          <a:xfrm>
            <a:off x="4788024" y="3849525"/>
            <a:ext cx="843096" cy="810070"/>
          </a:xfrm>
          <a:prstGeom prst="ellipse">
            <a:avLst/>
          </a:prstGeom>
          <a:ln w="19050" cap="rnd">
            <a:solidFill>
              <a:schemeClr val="accent6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484784"/>
            <a:ext cx="4106046" cy="2808312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432560" y="359898"/>
            <a:ext cx="7406640" cy="1472184"/>
          </a:xfrm>
          <a:prstGeom prst="rect">
            <a:avLst/>
          </a:prstGeom>
        </p:spPr>
        <p:txBody>
          <a:bodyPr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endParaRPr kumimoji="0" lang="ru-RU" sz="43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atMod val="13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442839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Конкурс – фестиваль </a:t>
            </a:r>
            <a:endParaRPr lang="ru-RU" sz="2400" dirty="0" smtClean="0">
              <a:solidFill>
                <a:srgbClr val="C0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  <a:p>
            <a:pPr algn="ctr"/>
            <a:r>
              <a:rPr lang="ru-RU" sz="2400" dirty="0" smtClean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«</a:t>
            </a:r>
            <a:r>
              <a:rPr lang="ru-RU" sz="2400" dirty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Литературный </a:t>
            </a:r>
            <a:r>
              <a:rPr lang="ru-RU" sz="2400" dirty="0" smtClean="0">
                <a:solidFill>
                  <a:srgbClr val="C0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j-ea"/>
                <a:cs typeface="+mj-cs"/>
              </a:rPr>
              <a:t>подиум  - 2014»</a:t>
            </a:r>
            <a:endParaRPr lang="ru-RU" sz="2400" dirty="0">
              <a:solidFill>
                <a:srgbClr val="C00000"/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26" name="Picture 2" descr="C:\Users\Marina\Desktop\6 июля\фото\Литературный подиум 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1656184" cy="220706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27" name="Picture 3" descr="C:\Users\Marina\Desktop\6 июля\фото\2018\DSC_03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84984"/>
            <a:ext cx="1958225" cy="292494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29" name="Picture 5" descr="C:\Users\Marina\Desktop\6 июля\фото\2018\DSC_04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780928"/>
            <a:ext cx="2362228" cy="352839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2411760" y="4581128"/>
            <a:ext cx="381642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Цель: </a:t>
            </a:r>
            <a:r>
              <a:rPr lang="ru-RU" dirty="0"/>
              <a:t>развитие интеллектуального и творческого потенциала  на основе чтения и реализации творческих </a:t>
            </a:r>
            <a:r>
              <a:rPr lang="ru-RU" dirty="0" smtClean="0"/>
              <a:t>идей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827584" y="5661248"/>
            <a:ext cx="1296144" cy="42862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 smtClean="0"/>
          </a:p>
          <a:p>
            <a:pPr algn="ctr"/>
            <a:r>
              <a:rPr lang="ru-RU" sz="1200" b="1" dirty="0" smtClean="0"/>
              <a:t>Жюри</a:t>
            </a:r>
            <a:endParaRPr lang="ru-RU" sz="1400" b="1" dirty="0" smtClean="0"/>
          </a:p>
          <a:p>
            <a:pPr algn="ctr"/>
            <a:endParaRPr lang="ru-RU" sz="1400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t="26667" r="11211" b="20000"/>
          <a:stretch/>
        </p:blipFill>
        <p:spPr bwMode="auto">
          <a:xfrm>
            <a:off x="3203848" y="4149080"/>
            <a:ext cx="5434505" cy="2448272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43708" y="192633"/>
            <a:ext cx="5544616" cy="1000125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Конкурс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– фестиваль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Литературный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подиум -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2015»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3" descr="C:\Users\Marina\Desktop\Лучшая муниципальная\фото\P10705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214" t="9546" r="17268" b="4540"/>
          <a:stretch>
            <a:fillRect/>
          </a:stretch>
        </p:blipFill>
        <p:spPr bwMode="auto">
          <a:xfrm>
            <a:off x="323528" y="332656"/>
            <a:ext cx="1512168" cy="2815762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861048"/>
            <a:ext cx="2062582" cy="15469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" name="Picture 6" descr="C:\Users\Marina\Desktop\Лучшая муниципальная\фото\P1070962.JPG"/>
          <p:cNvPicPr>
            <a:picLocks noChangeAspect="1" noChangeArrowheads="1"/>
          </p:cNvPicPr>
          <p:nvPr/>
        </p:nvPicPr>
        <p:blipFill>
          <a:blip r:embed="rId6" cstate="print"/>
          <a:srcRect l="20243" t="14660" r="13788"/>
          <a:stretch>
            <a:fillRect/>
          </a:stretch>
        </p:blipFill>
        <p:spPr bwMode="auto">
          <a:xfrm>
            <a:off x="7518959" y="318377"/>
            <a:ext cx="1435962" cy="247682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1" name="Picture 5" descr="C:\Users\Marina\Desktop\Лучшая муниципальная\фото\P1070792.JPG"/>
          <p:cNvPicPr>
            <a:picLocks noChangeAspect="1" noChangeArrowheads="1"/>
          </p:cNvPicPr>
          <p:nvPr/>
        </p:nvPicPr>
        <p:blipFill>
          <a:blip r:embed="rId7" cstate="print"/>
          <a:srcRect l="26888" t="14340" r="22024"/>
          <a:stretch>
            <a:fillRect/>
          </a:stretch>
        </p:blipFill>
        <p:spPr bwMode="auto">
          <a:xfrm>
            <a:off x="5828603" y="1434995"/>
            <a:ext cx="1550800" cy="195018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2" name="Picture 4" descr="C:\Users\Marina\Desktop\Лучшая муниципальная\фото\P1070588.JPG"/>
          <p:cNvPicPr>
            <a:picLocks noChangeAspect="1" noChangeArrowheads="1"/>
          </p:cNvPicPr>
          <p:nvPr/>
        </p:nvPicPr>
        <p:blipFill>
          <a:blip r:embed="rId8" cstate="print"/>
          <a:srcRect l="28144" t="11546" r="28557" b="10516"/>
          <a:stretch>
            <a:fillRect/>
          </a:stretch>
        </p:blipFill>
        <p:spPr bwMode="auto">
          <a:xfrm>
            <a:off x="1907704" y="1340768"/>
            <a:ext cx="1584176" cy="2138638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3" name="Скругленный прямоугольник 12"/>
          <p:cNvSpPr/>
          <p:nvPr/>
        </p:nvSpPr>
        <p:spPr>
          <a:xfrm>
            <a:off x="3635896" y="1556792"/>
            <a:ext cx="2069180" cy="19226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Участники:</a:t>
            </a:r>
          </a:p>
          <a:p>
            <a:pPr algn="ctr"/>
            <a:r>
              <a:rPr lang="ru-RU" sz="1400" dirty="0"/>
              <a:t>р</a:t>
            </a:r>
            <a:r>
              <a:rPr lang="ru-RU" sz="1400" dirty="0" smtClean="0"/>
              <a:t>аботники культуры,</a:t>
            </a:r>
          </a:p>
          <a:p>
            <a:pPr algn="ctr"/>
            <a:r>
              <a:rPr lang="ru-RU" sz="1400" dirty="0"/>
              <a:t>у</a:t>
            </a:r>
            <a:r>
              <a:rPr lang="ru-RU" sz="1400" dirty="0" smtClean="0"/>
              <a:t>чащиеся, студенты, воспитанники детского сада, пенсионеры</a:t>
            </a:r>
          </a:p>
          <a:p>
            <a:pPr algn="ctr"/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Конкурс – фестиваль </a:t>
            </a:r>
            <a:br>
              <a:rPr lang="ru-RU" sz="2400" dirty="0">
                <a:solidFill>
                  <a:srgbClr val="C00000"/>
                </a:solidFill>
                <a:latin typeface="Comic Sans MS" pitchFamily="66" charset="0"/>
              </a:rPr>
            </a:br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«Литературный подиум  -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2016» (Год кино)</a:t>
            </a:r>
            <a:endParaRPr lang="ru-RU" sz="2400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3074" name="Picture 2" descr="C:\Users\Marina\Desktop\6 июля\фото\2018\P11201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3" y="3682854"/>
            <a:ext cx="3948787" cy="2961590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6" name="Picture 4" descr="C:\Users\Marina\Desktop\6 июля\фото\Новая папка\i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433761"/>
            <a:ext cx="2016224" cy="2016224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7" name="Picture 5" descr="C:\Users\Marina\Desktop\6 июля\фото\Новая папка\i.jpg"/>
          <p:cNvPicPr>
            <a:picLocks noChangeAspect="1" noChangeArrowheads="1"/>
          </p:cNvPicPr>
          <p:nvPr/>
        </p:nvPicPr>
        <p:blipFill>
          <a:blip r:embed="rId4" cstate="print"/>
          <a:srcRect l="6603" t="13205" r="27372"/>
          <a:stretch>
            <a:fillRect/>
          </a:stretch>
        </p:blipFill>
        <p:spPr bwMode="auto">
          <a:xfrm>
            <a:off x="4776370" y="1556792"/>
            <a:ext cx="1440160" cy="189319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8" name="Picture 6" descr="C:\Users\Marina\Desktop\6 июля\фото\Новая папка\i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1798795"/>
            <a:ext cx="1893193" cy="1893193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 l="36246" t="20297" r="34976" b="22984"/>
          <a:stretch>
            <a:fillRect/>
          </a:stretch>
        </p:blipFill>
        <p:spPr bwMode="auto">
          <a:xfrm>
            <a:off x="5796136" y="3861048"/>
            <a:ext cx="2509701" cy="2780928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Конкурс – фестиваль </a:t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«Литературный подиум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- 2018»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(Зимний)</a:t>
            </a:r>
            <a:endParaRPr lang="ru-RU" sz="1800" dirty="0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 l="28498" t="17344" r="29722" b="26547"/>
          <a:stretch>
            <a:fillRect/>
          </a:stretch>
        </p:blipFill>
        <p:spPr bwMode="auto">
          <a:xfrm>
            <a:off x="1763688" y="1496930"/>
            <a:ext cx="3051843" cy="2304256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 l="31183" t="17516" r="28416" b="24407"/>
          <a:stretch>
            <a:fillRect/>
          </a:stretch>
        </p:blipFill>
        <p:spPr bwMode="auto">
          <a:xfrm>
            <a:off x="5420331" y="2852936"/>
            <a:ext cx="2232248" cy="1804146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l="28970" t="23422" r="39485" b="32282"/>
          <a:stretch>
            <a:fillRect/>
          </a:stretch>
        </p:blipFill>
        <p:spPr bwMode="auto">
          <a:xfrm>
            <a:off x="5480852" y="481041"/>
            <a:ext cx="2771800" cy="218826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l="26466" t="21274" r="33206" b="22367"/>
          <a:stretch>
            <a:fillRect/>
          </a:stretch>
        </p:blipFill>
        <p:spPr bwMode="auto">
          <a:xfrm>
            <a:off x="1331640" y="4144844"/>
            <a:ext cx="3024336" cy="2376264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 l="29051" t="18329" r="33315" b="22610"/>
          <a:stretch>
            <a:fillRect/>
          </a:stretch>
        </p:blipFill>
        <p:spPr bwMode="auto">
          <a:xfrm>
            <a:off x="4815531" y="4881341"/>
            <a:ext cx="1872208" cy="1651948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25731" t="23250" r="26121" b="21626"/>
          <a:stretch>
            <a:fillRect/>
          </a:stretch>
        </p:blipFill>
        <p:spPr bwMode="auto">
          <a:xfrm>
            <a:off x="323528" y="3284984"/>
            <a:ext cx="5040560" cy="3244498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3989" t="17516" r="26202" b="29328"/>
          <a:stretch>
            <a:fillRect/>
          </a:stretch>
        </p:blipFill>
        <p:spPr bwMode="auto">
          <a:xfrm>
            <a:off x="5652120" y="4725144"/>
            <a:ext cx="3024336" cy="1814602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 l="38931" t="22438" r="40592" b="24407"/>
          <a:stretch>
            <a:fillRect/>
          </a:stretch>
        </p:blipFill>
        <p:spPr bwMode="auto">
          <a:xfrm>
            <a:off x="6372200" y="620688"/>
            <a:ext cx="2376264" cy="3468061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 l="25375" t="16532" r="30622" b="27360"/>
          <a:stretch>
            <a:fillRect/>
          </a:stretch>
        </p:blipFill>
        <p:spPr bwMode="auto">
          <a:xfrm>
            <a:off x="2195736" y="980728"/>
            <a:ext cx="2808312" cy="2013328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971600" y="170264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Конкурс – фестиваль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«Литературный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подиум - 2019» (Год театра)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Конкурс – фестиваль </a:t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«Литературный подиум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- 2021»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sz="2400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 l="36246" t="30485" r="37743" b="35063"/>
          <a:stretch>
            <a:fillRect/>
          </a:stretch>
        </p:blipFill>
        <p:spPr bwMode="auto">
          <a:xfrm>
            <a:off x="1216580" y="1340768"/>
            <a:ext cx="2664296" cy="198405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38378" t="19485" r="38931" b="20469"/>
          <a:stretch>
            <a:fillRect/>
          </a:stretch>
        </p:blipFill>
        <p:spPr bwMode="auto">
          <a:xfrm>
            <a:off x="6472538" y="476672"/>
            <a:ext cx="2160239" cy="3214014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/>
          <a:srcRect l="36682" t="24407" r="38826" b="26375"/>
          <a:stretch/>
        </p:blipFill>
        <p:spPr bwMode="auto">
          <a:xfrm>
            <a:off x="6472538" y="3933056"/>
            <a:ext cx="2294390" cy="2592288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 l="36164" t="17516" r="38931" b="21454"/>
          <a:stretch>
            <a:fillRect/>
          </a:stretch>
        </p:blipFill>
        <p:spPr bwMode="auto">
          <a:xfrm>
            <a:off x="4014231" y="2307393"/>
            <a:ext cx="2232248" cy="3075542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/>
          <a:srcRect l="36718" t="16532" r="38378" b="21453"/>
          <a:stretch>
            <a:fillRect/>
          </a:stretch>
        </p:blipFill>
        <p:spPr bwMode="auto">
          <a:xfrm>
            <a:off x="1896483" y="4038560"/>
            <a:ext cx="1800200" cy="2520280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/>
          <a:srcRect l="24624" t="16360" r="25567" b="22610"/>
          <a:stretch>
            <a:fillRect/>
          </a:stretch>
        </p:blipFill>
        <p:spPr bwMode="auto">
          <a:xfrm>
            <a:off x="4572000" y="3600218"/>
            <a:ext cx="4248472" cy="2926725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28586" t="26224" r="28305" b="22610"/>
          <a:stretch>
            <a:fillRect/>
          </a:stretch>
        </p:blipFill>
        <p:spPr bwMode="auto">
          <a:xfrm>
            <a:off x="611560" y="1441802"/>
            <a:ext cx="4392488" cy="2931113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36284" y="40466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Конкурс – фестиваль </a:t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«Литературный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подиум - 2022»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(Год культурного наследия народов России)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sz="2000" b="1" dirty="0"/>
          </a:p>
        </p:txBody>
      </p:sp>
      <p:pic>
        <p:nvPicPr>
          <p:cNvPr id="2050" name="Picture 2" descr="C:\Users\Biblioteka\Desktop\дп\0b7485d6-f5ab-48af-88f9-7ad679cd4a1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3" b="6532"/>
          <a:stretch/>
        </p:blipFill>
        <p:spPr bwMode="auto">
          <a:xfrm>
            <a:off x="1547664" y="4601620"/>
            <a:ext cx="2187132" cy="190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  <a:t>Блюдова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  <a:t> Марина </a:t>
            </a: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  <a:t>Айдаровна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+mn-cs"/>
              </a:rPr>
              <a:t>Лидер практики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2042623"/>
            <a:ext cx="2734975" cy="349753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7945074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489</TotalTime>
  <Words>74</Words>
  <Application>Microsoft Office PowerPoint</Application>
  <PresentationFormat>Экран (4:3)</PresentationFormat>
  <Paragraphs>23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Солнцестояние</vt:lpstr>
      <vt:lpstr> Тверская область            Удомельский городской округ </vt:lpstr>
      <vt:lpstr>Презентация PowerPoint</vt:lpstr>
      <vt:lpstr>  Конкурс – фестиваль  «Литературный подиум - 2015»  </vt:lpstr>
      <vt:lpstr>Конкурс – фестиваль  «Литературный подиум  - 2016» (Год кино)</vt:lpstr>
      <vt:lpstr>Конкурс – фестиваль  «Литературный подиум - 2018» (Зимний)</vt:lpstr>
      <vt:lpstr>Презентация PowerPoint</vt:lpstr>
      <vt:lpstr>Конкурс – фестиваль  «Литературный подиум - 2021» </vt:lpstr>
      <vt:lpstr>Презентация PowerPoint</vt:lpstr>
      <vt:lpstr>Блюдова Марина Айдаровна Лидер практики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Marina</dc:creator>
  <cp:lastModifiedBy>RePack by Diakov</cp:lastModifiedBy>
  <cp:revision>33</cp:revision>
  <dcterms:created xsi:type="dcterms:W3CDTF">2022-07-05T19:28:19Z</dcterms:created>
  <dcterms:modified xsi:type="dcterms:W3CDTF">2022-07-07T10:28:47Z</dcterms:modified>
</cp:coreProperties>
</file>